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61" r:id="rId5"/>
    <p:sldId id="262"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8" d="100"/>
          <a:sy n="68" d="100"/>
        </p:scale>
        <p:origin x="-1400"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33CDA1C-A8EC-014C-A3CB-E138724C9598}" type="datetimeFigureOut">
              <a:rPr lang="en-US" smtClean="0"/>
              <a:t>4/18/12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C64A22-585C-4A40-9B33-E94541B77A23}"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3CDA1C-A8EC-014C-A3CB-E138724C9598}" type="datetimeFigureOut">
              <a:rPr lang="en-US" smtClean="0"/>
              <a:t>4/18/12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C64A22-585C-4A40-9B33-E94541B77A2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3CDA1C-A8EC-014C-A3CB-E138724C9598}" type="datetimeFigureOut">
              <a:rPr lang="en-US" smtClean="0"/>
              <a:t>4/18/12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C64A22-585C-4A40-9B33-E94541B77A2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3CDA1C-A8EC-014C-A3CB-E138724C9598}" type="datetimeFigureOut">
              <a:rPr lang="en-US" smtClean="0"/>
              <a:t>4/18/12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C64A22-585C-4A40-9B33-E94541B77A2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33CDA1C-A8EC-014C-A3CB-E138724C9598}" type="datetimeFigureOut">
              <a:rPr lang="en-US" smtClean="0"/>
              <a:t>4/18/12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C64A22-585C-4A40-9B33-E94541B77A23}"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33CDA1C-A8EC-014C-A3CB-E138724C9598}" type="datetimeFigureOut">
              <a:rPr lang="en-US" smtClean="0"/>
              <a:t>4/18/12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C64A22-585C-4A40-9B33-E94541B77A2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33CDA1C-A8EC-014C-A3CB-E138724C9598}" type="datetimeFigureOut">
              <a:rPr lang="en-US" smtClean="0"/>
              <a:t>4/18/12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C64A22-585C-4A40-9B33-E94541B77A23}"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33CDA1C-A8EC-014C-A3CB-E138724C9598}" type="datetimeFigureOut">
              <a:rPr lang="en-US" smtClean="0"/>
              <a:t>4/18/12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C64A22-585C-4A40-9B33-E94541B77A2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3CDA1C-A8EC-014C-A3CB-E138724C9598}" type="datetimeFigureOut">
              <a:rPr lang="en-US" smtClean="0"/>
              <a:t>4/18/12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C64A22-585C-4A40-9B33-E94541B77A2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33CDA1C-A8EC-014C-A3CB-E138724C9598}" type="datetimeFigureOut">
              <a:rPr lang="en-US" smtClean="0"/>
              <a:t>4/18/12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C64A22-585C-4A40-9B33-E94541B77A23}"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33CDA1C-A8EC-014C-A3CB-E138724C9598}" type="datetimeFigureOut">
              <a:rPr lang="en-US" smtClean="0"/>
              <a:t>4/18/12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C64A22-585C-4A40-9B33-E94541B77A23}"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3CDA1C-A8EC-014C-A3CB-E138724C9598}" type="datetimeFigureOut">
              <a:rPr lang="en-US" smtClean="0"/>
              <a:t>4/18/12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C64A22-585C-4A40-9B33-E94541B77A2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Black Holes</a:t>
            </a:r>
            <a:endParaRPr lang="en-US" dirty="0"/>
          </a:p>
        </p:txBody>
      </p:sp>
      <p:sp>
        <p:nvSpPr>
          <p:cNvPr id="3" name="Subtitle 2"/>
          <p:cNvSpPr>
            <a:spLocks noGrp="1"/>
          </p:cNvSpPr>
          <p:nvPr>
            <p:ph type="subTitle" idx="1"/>
          </p:nvPr>
        </p:nvSpPr>
        <p:spPr/>
        <p:txBody>
          <a:bodyPr/>
          <a:lstStyle/>
          <a:p>
            <a:r>
              <a:rPr lang="en-US" dirty="0" smtClean="0"/>
              <a:t>PowerPoint by Aurora MacNeill</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black hole?</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Black holes are the remains of collapsing stars, forming when the matter of a massive supergiant’s core is greater than two or three solar masses in the event of a type II supernova.</a:t>
            </a:r>
          </a:p>
          <a:p>
            <a:pPr lvl="1"/>
            <a:r>
              <a:rPr lang="en-US" dirty="0" smtClean="0"/>
              <a:t>Not even the pressure of neutron degeneracy can sustain the core of type II supernova, causing gravity to collapse the core even further.</a:t>
            </a:r>
          </a:p>
          <a:p>
            <a:r>
              <a:rPr lang="en-US" dirty="0" smtClean="0"/>
              <a:t>Black holes are so compact and dense, their gravity pulls in even light matter, nothing escapes a black holes “event horizon.” </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stage of a black hole?</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A black hole is one of the last stages of a star, it is formed after the collapse of a type II supernova, when the core and whatever remaining matter from the explosion fall back into themselves beyond the point of comprehension.</a:t>
            </a:r>
          </a:p>
          <a:p>
            <a:r>
              <a:rPr lang="en-US" dirty="0" smtClean="0"/>
              <a:t>The black hole in its initial stages is quite large as its core needs to be the size of two or three solar masses, but after its collapse becomes what some theorize to be an infinitely small core of matter to be able to produce its gargantuan gravitational effect.</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Chemicals in a black hole:</a:t>
            </a:r>
            <a:endParaRPr lang="en-US" dirty="0"/>
          </a:p>
        </p:txBody>
      </p:sp>
      <p:sp>
        <p:nvSpPr>
          <p:cNvPr id="3" name="Content Placeholder 2"/>
          <p:cNvSpPr>
            <a:spLocks noGrp="1"/>
          </p:cNvSpPr>
          <p:nvPr>
            <p:ph idx="1"/>
          </p:nvPr>
        </p:nvSpPr>
        <p:spPr/>
        <p:txBody>
          <a:bodyPr/>
          <a:lstStyle/>
          <a:p>
            <a:r>
              <a:rPr lang="en-US" dirty="0" smtClean="0"/>
              <a:t>Black holes are beyond the point where a core would be producing chemicals as it is the last stage of a star.</a:t>
            </a:r>
          </a:p>
          <a:p>
            <a:pPr lvl="1"/>
            <a:r>
              <a:rPr lang="en-US" dirty="0" smtClean="0"/>
              <a:t>However, if a black hole has a nearby companion star, gas siphoned and pulled from that star can be heated up to the point of tens of millions of degrees creating X-rays.</a:t>
            </a:r>
          </a:p>
          <a:p>
            <a:pPr lvl="1"/>
            <a:r>
              <a:rPr lang="en-US" dirty="0" smtClean="0"/>
              <a:t>These X-rays and their radiation can be detected until they are past the black hole’s event horizon.</a:t>
            </a: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role of Gravity:</a:t>
            </a:r>
            <a:endParaRPr lang="en-US" dirty="0"/>
          </a:p>
        </p:txBody>
      </p:sp>
      <p:sp>
        <p:nvSpPr>
          <p:cNvPr id="3" name="Content Placeholder 2"/>
          <p:cNvSpPr>
            <a:spLocks noGrp="1"/>
          </p:cNvSpPr>
          <p:nvPr>
            <p:ph idx="1"/>
          </p:nvPr>
        </p:nvSpPr>
        <p:spPr/>
        <p:txBody>
          <a:bodyPr/>
          <a:lstStyle/>
          <a:p>
            <a:r>
              <a:rPr lang="en-US" dirty="0" smtClean="0"/>
              <a:t>Black holes are infinitely compact and dense, making their gravitational pull stronger than any known phenomenon in the Universe.</a:t>
            </a:r>
          </a:p>
          <a:p>
            <a:r>
              <a:rPr lang="en-US" dirty="0" smtClean="0"/>
              <a:t>Because of its mass, nothing escapes a black hole’s event horizon; there is no force strong enough to oppose the literal “gravity” of a black hole. </a:t>
            </a:r>
            <a:endParaRPr lang="en-US" dirty="0"/>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61</TotalTime>
  <Words>346</Words>
  <Application>Microsoft Macintosh PowerPoint</Application>
  <PresentationFormat>On-screen Show (4:3)</PresentationFormat>
  <Paragraphs>16</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Black Holes</vt:lpstr>
      <vt:lpstr>What is a black hole?</vt:lpstr>
      <vt:lpstr>What is the stage of a black hole?</vt:lpstr>
      <vt:lpstr>Chemicals in a black hole:</vt:lpstr>
      <vt:lpstr>The role of Gravity:</vt:lpstr>
    </vt:vector>
  </TitlesOfParts>
  <Company>Lyonesse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Black Holes</dc:title>
  <dc:creator>Aurora MacNeill</dc:creator>
  <cp:lastModifiedBy>Sarah Brumberg</cp:lastModifiedBy>
  <cp:revision>5</cp:revision>
  <dcterms:created xsi:type="dcterms:W3CDTF">2012-04-18T02:38:02Z</dcterms:created>
  <dcterms:modified xsi:type="dcterms:W3CDTF">2012-04-18T14:07:41Z</dcterms:modified>
</cp:coreProperties>
</file>